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58" r:id="rId3"/>
    <p:sldId id="266" r:id="rId4"/>
    <p:sldId id="267" r:id="rId5"/>
    <p:sldId id="269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C2673DCD-2704-49D8-8FC1-3810D347C3F5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5CA4F013-E0A2-4A1A-883F-2A77275DA5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788352" y="1584105"/>
            <a:ext cx="10615295" cy="34384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ШҚО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білім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басқармасы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endParaRPr lang="ru-RU" altLang="ru-RU" sz="3200" b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Өскемен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қаласы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бойынша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білім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бөлімінің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endParaRPr lang="ru-RU" altLang="ru-RU" sz="3200" b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№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106 “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Қарлығаш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”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балабақша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-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бөбе</a:t>
            </a:r>
            <a:r>
              <a:rPr lang="" altLang="en-US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к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жайы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КМҚК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аясындағы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ата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-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аналарға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арналған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к</a:t>
            </a:r>
            <a:r>
              <a:rPr lang="ru-RU" altLang="en-US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е</a:t>
            </a:r>
            <a:r>
              <a:rPr lang="kk-KZ" altLang="en-US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ңестендіру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пункттің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2024-2025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оқу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жылындағы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атқарылған</a:t>
            </a:r>
            <a:r>
              <a:rPr lang="en-US" altLang="ru-RU" sz="3200" b="1" dirty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charset="0"/>
                <a:sym typeface="+mn-ea"/>
              </a:rPr>
              <a:t>жұмысы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Мақсаты</a:t>
            </a:r>
            <a:r>
              <a:rPr lang="en-US" alt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orient="vert" idx="1"/>
          </p:nvPr>
        </p:nvSpPr>
        <p:spPr>
          <a:xfrm rot="16200000">
            <a:off x="4594792" y="-2073746"/>
            <a:ext cx="2618105" cy="10588489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Ерте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мектепке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дейінгі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жастағы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балалары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бар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оның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ішінде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мүмкіндігі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шектеулі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бірінші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кезекте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мектепке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дейінгі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білім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беру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ұйымдарына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бармайтын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аналарға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заңды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өкілдерге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психологиялық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педагогикалық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әдістемелік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диагностикалық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консультативтік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көмек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көрсету</a:t>
            </a:r>
            <a:r>
              <a:rPr lang="en-US" alt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endParaRPr lang="en-US" altLang="ru-RU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</a:t>
            </a:r>
            <a:r>
              <a:rPr lang="kk-KZ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еңестендіру</a:t>
            </a:r>
            <a:r>
              <a:rPr lang="en-US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пунктт</a:t>
            </a:r>
            <a:r>
              <a:rPr lang="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егі логопедтің баламен жұмысы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647" y="952817"/>
            <a:ext cx="8097120" cy="52624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37795"/>
            <a:ext cx="10972800" cy="927100"/>
          </a:xfrm>
        </p:spPr>
        <p:txBody>
          <a:bodyPr/>
          <a:lstStyle/>
          <a:p>
            <a:pPr algn="ctr"/>
            <a:br>
              <a:rPr lang="" altLang="ru-RU" sz="2800" dirty="0"/>
            </a:br>
            <a:r>
              <a:rPr lang="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Тұрмыстық заттардың көмегімен баланың таным процестерін дамыту мүмкіндіктері туралы психологтың ата - анамен жұмысы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30" y="1424885"/>
            <a:ext cx="6936740" cy="5202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alt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Үй жағдайында жасалынатын артикуляциялық жаттығулар туралы логопедтің ата - анаға кеңес беруі </a:t>
            </a:r>
            <a:br>
              <a:rPr lang="" altLang="en-US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" altLang="en-US" b="1" i="1" dirty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14" y="1224695"/>
            <a:ext cx="7876767" cy="51098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115</Words>
  <Application>Microsoft Office PowerPoint</Application>
  <PresentationFormat>Широкоэкранный</PresentationFormat>
  <Paragraphs>8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Constantia</vt:lpstr>
      <vt:lpstr>Times New Roman</vt:lpstr>
      <vt:lpstr>Blue Waves</vt:lpstr>
      <vt:lpstr>Презентация PowerPoint</vt:lpstr>
      <vt:lpstr>   Мақсаты: </vt:lpstr>
      <vt:lpstr>Кеңестендіру пункттегі логопедтің баламен жұмысы </vt:lpstr>
      <vt:lpstr> Тұрмыстық заттардың көмегімен баланың таным процестерін дамыту мүмкіндіктері туралы психологтың ата - анамен жұмысы</vt:lpstr>
      <vt:lpstr>  Үй жағдайында жасалынатын артикуляциялық жаттығулар туралы логопедтің ата - анаға кеңес беруі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ШҚО білім басқармасы Өскемен қаласы бойынша білім бөлімінің №106 “Қарлығаш” балабақша - бөбежайы КМҚК аясындағы ата - аналарға арналған консултациялық пункттің 2024-2025 оқу жылындағы атқарылған жұмысы</dc:title>
  <dc:creator>Пользователь</dc:creator>
  <cp:lastModifiedBy>Пользователь</cp:lastModifiedBy>
  <cp:revision>4</cp:revision>
  <dcterms:created xsi:type="dcterms:W3CDTF">2024-12-11T06:48:00Z</dcterms:created>
  <dcterms:modified xsi:type="dcterms:W3CDTF">2024-12-11T10:46:03Z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2D0604050D024456BBE36DF83EECD97C_13</vt:lpwstr>
  </property>
  <property fmtid="{D5CDD505-2E9C-101B-9397-08002B2CF9AE}" pid="3" name="KSOProductBuildVer">
    <vt:lpwstr>1049-12.2.0.19307</vt:lpwstr>
  </property>
</Properties>
</file>